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5199975" cy="35999738"/>
  <p:notesSz cx="6858000" cy="9144000"/>
  <p:defaultTextStyle>
    <a:defPPr>
      <a:defRPr lang="tr-TR"/>
    </a:defPPr>
    <a:lvl1pPr marL="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" d="100"/>
          <a:sy n="14" d="100"/>
        </p:scale>
        <p:origin x="250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45360-D5D1-4E20-861A-900EE2C54EC4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ECDD3-81BC-4548-8934-0A53B8201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81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ECDD3-81BC-4548-8934-0A53B8201E8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870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641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639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02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4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102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7535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11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736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1685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144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54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61327-7D68-4BC9-86D4-A1F3B0D6CC5D}" type="datetimeFigureOut">
              <a:rPr lang="tr-TR" smtClean="0"/>
              <a:t>18.02.2022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AA693-34A2-4491-884E-2F9BE0A9F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043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8000">
              <a:schemeClr val="bg1"/>
            </a:gs>
            <a:gs pos="100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114801" y="2286000"/>
            <a:ext cx="15996907" cy="35206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251999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53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11200" b="1" dirty="0">
                <a:solidFill>
                  <a:srgbClr val="C00000"/>
                </a:solidFill>
              </a:rPr>
              <a:t>SAĞLIK BİLİMLERİNDE İNOVASYON YARIŞMASI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324" y="27578378"/>
            <a:ext cx="1751843" cy="1751843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900" y="29154826"/>
            <a:ext cx="1931067" cy="1931067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95" y="26569200"/>
            <a:ext cx="2370606" cy="2370606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324" y="33764778"/>
            <a:ext cx="2214577" cy="2214577"/>
          </a:xfrm>
          <a:prstGeom prst="rect">
            <a:avLst/>
          </a:prstGeom>
        </p:spPr>
      </p:pic>
      <p:pic>
        <p:nvPicPr>
          <p:cNvPr id="21" name="Resim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633" y="33225661"/>
            <a:ext cx="2482207" cy="2482207"/>
          </a:xfrm>
          <a:prstGeom prst="rect">
            <a:avLst/>
          </a:prstGeom>
        </p:spPr>
      </p:pic>
      <p:pic>
        <p:nvPicPr>
          <p:cNvPr id="22" name="Resim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6918" y="26189474"/>
            <a:ext cx="2255203" cy="2583818"/>
          </a:xfrm>
          <a:prstGeom prst="rect">
            <a:avLst/>
          </a:prstGeom>
        </p:spPr>
      </p:pic>
      <p:pic>
        <p:nvPicPr>
          <p:cNvPr id="24" name="Resim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1405">
            <a:off x="940608" y="31352469"/>
            <a:ext cx="2767190" cy="2767190"/>
          </a:xfrm>
          <a:prstGeom prst="rect">
            <a:avLst/>
          </a:prstGeom>
        </p:spPr>
      </p:pic>
      <p:pic>
        <p:nvPicPr>
          <p:cNvPr id="26" name="Resim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161" y="33263649"/>
            <a:ext cx="2370606" cy="2370606"/>
          </a:xfrm>
          <a:prstGeom prst="rect">
            <a:avLst/>
          </a:prstGeom>
        </p:spPr>
      </p:pic>
      <p:pic>
        <p:nvPicPr>
          <p:cNvPr id="28" name="Resim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82679">
            <a:off x="4326193" y="29277016"/>
            <a:ext cx="2604345" cy="2604345"/>
          </a:xfrm>
          <a:prstGeom prst="rect">
            <a:avLst/>
          </a:prstGeom>
        </p:spPr>
      </p:pic>
      <p:pic>
        <p:nvPicPr>
          <p:cNvPr id="30" name="Resim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523" y="27047399"/>
            <a:ext cx="2479192" cy="1816893"/>
          </a:xfrm>
          <a:prstGeom prst="rect">
            <a:avLst/>
          </a:prstGeom>
        </p:spPr>
      </p:pic>
      <p:pic>
        <p:nvPicPr>
          <p:cNvPr id="33" name="Resim 3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7370" y="29991755"/>
            <a:ext cx="2183772" cy="2183772"/>
          </a:xfrm>
          <a:prstGeom prst="rect">
            <a:avLst/>
          </a:prstGeom>
        </p:spPr>
      </p:pic>
      <p:pic>
        <p:nvPicPr>
          <p:cNvPr id="35" name="Resim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039137">
            <a:off x="5505514" y="32090385"/>
            <a:ext cx="1843723" cy="1846357"/>
          </a:xfrm>
          <a:prstGeom prst="rect">
            <a:avLst/>
          </a:prstGeom>
        </p:spPr>
      </p:pic>
      <p:pic>
        <p:nvPicPr>
          <p:cNvPr id="37" name="Resim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59" y="34010728"/>
            <a:ext cx="1890131" cy="1892831"/>
          </a:xfrm>
          <a:prstGeom prst="rect">
            <a:avLst/>
          </a:prstGeom>
        </p:spPr>
      </p:pic>
      <p:pic>
        <p:nvPicPr>
          <p:cNvPr id="42" name="Resim 4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9413316" y="1210889"/>
            <a:ext cx="4870235" cy="4891977"/>
          </a:xfrm>
          <a:prstGeom prst="rect">
            <a:avLst/>
          </a:prstGeom>
        </p:spPr>
      </p:pic>
      <p:pic>
        <p:nvPicPr>
          <p:cNvPr id="41" name="Resim 4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51698" y="1210890"/>
            <a:ext cx="4849277" cy="4891977"/>
          </a:xfrm>
          <a:prstGeom prst="rect">
            <a:avLst/>
          </a:prstGeom>
        </p:spPr>
      </p:pic>
      <p:sp>
        <p:nvSpPr>
          <p:cNvPr id="44" name="Metin kutusu 43"/>
          <p:cNvSpPr txBox="1"/>
          <p:nvPr/>
        </p:nvSpPr>
        <p:spPr>
          <a:xfrm>
            <a:off x="9404500" y="425006"/>
            <a:ext cx="623640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600" b="1" i="1" dirty="0">
                <a:solidFill>
                  <a:srgbClr val="C00000"/>
                </a:solidFill>
                <a:latin typeface="Brush Script MT" panose="03060802040406070304" pitchFamily="66" charset="0"/>
              </a:rPr>
              <a:t>Ödüllü</a:t>
            </a:r>
          </a:p>
        </p:txBody>
      </p:sp>
      <p:pic>
        <p:nvPicPr>
          <p:cNvPr id="46" name="Resim 45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71" t="824" r="4842" b="8599"/>
          <a:stretch/>
        </p:blipFill>
        <p:spPr>
          <a:xfrm>
            <a:off x="14462311" y="24690083"/>
            <a:ext cx="7877661" cy="8519953"/>
          </a:xfrm>
          <a:prstGeom prst="ellipse">
            <a:avLst/>
          </a:prstGeom>
        </p:spPr>
      </p:pic>
      <p:pic>
        <p:nvPicPr>
          <p:cNvPr id="47" name="Resim 4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613" y="24654037"/>
            <a:ext cx="11229927" cy="11245972"/>
          </a:xfrm>
          <a:prstGeom prst="rect">
            <a:avLst/>
          </a:prstGeom>
        </p:spPr>
      </p:pic>
      <p:sp>
        <p:nvSpPr>
          <p:cNvPr id="48" name="Metin kutusu 47"/>
          <p:cNvSpPr txBox="1"/>
          <p:nvPr/>
        </p:nvSpPr>
        <p:spPr>
          <a:xfrm>
            <a:off x="15605800" y="27021449"/>
            <a:ext cx="4988077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0" b="1" i="1" dirty="0">
                <a:solidFill>
                  <a:srgbClr val="FFC000"/>
                </a:solidFill>
                <a:latin typeface="Harlow Solid Italic" panose="04030604020F02020D02" pitchFamily="82" charset="0"/>
              </a:rPr>
              <a:t>Yeni</a:t>
            </a:r>
            <a:r>
              <a:rPr lang="tr-TR" sz="8000" dirty="0">
                <a:latin typeface="Brush Script MT" panose="03060802040406070304" pitchFamily="66" charset="0"/>
              </a:rPr>
              <a:t> </a:t>
            </a:r>
            <a:r>
              <a:rPr lang="tr-TR" sz="6600" i="1" dirty="0">
                <a:solidFill>
                  <a:srgbClr val="C00000"/>
                </a:solidFill>
              </a:rPr>
              <a:t>fikirler,</a:t>
            </a:r>
          </a:p>
          <a:p>
            <a:pPr algn="ctr"/>
            <a:r>
              <a:rPr lang="tr-TR" sz="8000" b="1" i="1" dirty="0">
                <a:solidFill>
                  <a:srgbClr val="FFC000"/>
                </a:solidFill>
                <a:latin typeface="Harlow Solid Italic" panose="04030604020F02020D02" pitchFamily="82" charset="0"/>
              </a:rPr>
              <a:t>Yeni</a:t>
            </a:r>
            <a:r>
              <a:rPr lang="tr-TR" sz="8000" dirty="0">
                <a:solidFill>
                  <a:srgbClr val="FFC000"/>
                </a:solidFill>
                <a:latin typeface="Harlow Solid Italic" panose="04030604020F02020D02" pitchFamily="82" charset="0"/>
              </a:rPr>
              <a:t> </a:t>
            </a:r>
            <a:r>
              <a:rPr lang="tr-TR" sz="6600" i="1" dirty="0">
                <a:solidFill>
                  <a:srgbClr val="C00000"/>
                </a:solidFill>
              </a:rPr>
              <a:t>uygulamalar…</a:t>
            </a:r>
          </a:p>
        </p:txBody>
      </p:sp>
      <p:sp>
        <p:nvSpPr>
          <p:cNvPr id="49" name="Oval 48"/>
          <p:cNvSpPr/>
          <p:nvPr/>
        </p:nvSpPr>
        <p:spPr>
          <a:xfrm>
            <a:off x="19606321" y="21711950"/>
            <a:ext cx="5512219" cy="378212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Hizmet Sunumunda </a:t>
            </a:r>
            <a:r>
              <a:rPr lang="tr-TR" dirty="0" err="1"/>
              <a:t>İnovasyon</a:t>
            </a:r>
            <a:endParaRPr lang="tr-TR" dirty="0"/>
          </a:p>
        </p:txBody>
      </p:sp>
      <p:sp>
        <p:nvSpPr>
          <p:cNvPr id="50" name="Oval 49"/>
          <p:cNvSpPr/>
          <p:nvPr/>
        </p:nvSpPr>
        <p:spPr>
          <a:xfrm>
            <a:off x="11266464" y="32418341"/>
            <a:ext cx="5660059" cy="360279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Klinik Hizmetlerde Pratiklik</a:t>
            </a:r>
          </a:p>
        </p:txBody>
      </p:sp>
      <p:sp>
        <p:nvSpPr>
          <p:cNvPr id="51" name="Oval 50"/>
          <p:cNvSpPr/>
          <p:nvPr/>
        </p:nvSpPr>
        <p:spPr>
          <a:xfrm>
            <a:off x="8785520" y="28860514"/>
            <a:ext cx="5103093" cy="334147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Bakım Maliyetini Azaltmak</a:t>
            </a:r>
          </a:p>
        </p:txBody>
      </p:sp>
      <p:sp>
        <p:nvSpPr>
          <p:cNvPr id="52" name="Oval 51"/>
          <p:cNvSpPr/>
          <p:nvPr/>
        </p:nvSpPr>
        <p:spPr>
          <a:xfrm>
            <a:off x="8355809" y="25461747"/>
            <a:ext cx="5937334" cy="231456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Uygulanabilir</a:t>
            </a:r>
          </a:p>
        </p:txBody>
      </p:sp>
      <p:sp>
        <p:nvSpPr>
          <p:cNvPr id="53" name="Oval 52"/>
          <p:cNvSpPr/>
          <p:nvPr/>
        </p:nvSpPr>
        <p:spPr>
          <a:xfrm>
            <a:off x="12455945" y="21711950"/>
            <a:ext cx="5577351" cy="33411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Bakım Maliyetini Azaltmak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xmlns="" id="{F1C3ED61-163B-4456-A3B9-E7D0C1C04D2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148436" y="6317886"/>
            <a:ext cx="20615017" cy="14647715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1455899" y="7687210"/>
            <a:ext cx="10319632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b="1" dirty="0">
                <a:solidFill>
                  <a:srgbClr val="FF0000"/>
                </a:solidFill>
              </a:rPr>
              <a:t>KATILIM / BAŞVURU </a:t>
            </a:r>
          </a:p>
          <a:p>
            <a:pPr algn="ctr"/>
            <a:endParaRPr lang="tr-TR" sz="5400" dirty="0">
              <a:solidFill>
                <a:srgbClr val="FF0000"/>
              </a:solidFill>
            </a:endParaRPr>
          </a:p>
          <a:p>
            <a:pPr algn="ctr"/>
            <a:r>
              <a:rPr lang="tr-TR" sz="5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➢ Yarışma ve Katılım için saglik.ksu.edu.tr sayfasını ziyaret ediniz.</a:t>
            </a:r>
          </a:p>
          <a:p>
            <a:pPr algn="ctr"/>
            <a:r>
              <a:rPr lang="tr-TR" sz="5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katılım tarihi:28.02.2022</a:t>
            </a:r>
          </a:p>
          <a:p>
            <a:pPr algn="ctr"/>
            <a:r>
              <a:rPr lang="tr-TR" sz="5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Yarışmanın yeri ve saati:</a:t>
            </a:r>
          </a:p>
          <a:p>
            <a:pPr algn="ctr"/>
            <a:r>
              <a:rPr lang="tr-TR" sz="5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Sağlık Bilimleri Fakültesi</a:t>
            </a:r>
          </a:p>
          <a:p>
            <a:pPr algn="ctr"/>
            <a:r>
              <a:rPr lang="tr-TR" sz="5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Bahçelievler Kampüsü</a:t>
            </a:r>
          </a:p>
          <a:p>
            <a:pPr algn="ctr"/>
            <a:endParaRPr lang="tr-TR" sz="5400" dirty="0">
              <a:cs typeface="Times New Roman" panose="02020603050405020304" pitchFamily="18" charset="0"/>
            </a:endParaRPr>
          </a:p>
        </p:txBody>
      </p:sp>
      <p:sp>
        <p:nvSpPr>
          <p:cNvPr id="5" name="Alt Başlık 2"/>
          <p:cNvSpPr>
            <a:spLocks noGrp="1"/>
          </p:cNvSpPr>
          <p:nvPr>
            <p:ph type="subTitle" idx="1"/>
          </p:nvPr>
        </p:nvSpPr>
        <p:spPr>
          <a:xfrm>
            <a:off x="0" y="21366637"/>
            <a:ext cx="9790865" cy="4891977"/>
          </a:xfrm>
        </p:spPr>
        <p:txBody>
          <a:bodyPr>
            <a:normAutofit lnSpcReduction="10000"/>
          </a:bodyPr>
          <a:lstStyle/>
          <a:p>
            <a:r>
              <a:rPr lang="tr-TR" sz="5400" b="1" dirty="0">
                <a:solidFill>
                  <a:srgbClr val="FF0000"/>
                </a:solidFill>
              </a:rPr>
              <a:t>ÖDÜLLER</a:t>
            </a:r>
          </a:p>
          <a:p>
            <a:r>
              <a:rPr lang="tr-TR" sz="5400" b="1" dirty="0">
                <a:solidFill>
                  <a:srgbClr val="FF0000"/>
                </a:solidFill>
              </a:rPr>
              <a:t>1. </a:t>
            </a:r>
            <a:r>
              <a:rPr lang="tr-TR" sz="5400" b="1" dirty="0" smtClean="0">
                <a:solidFill>
                  <a:srgbClr val="FF0000"/>
                </a:solidFill>
              </a:rPr>
              <a:t>Ye </a:t>
            </a:r>
            <a:r>
              <a:rPr lang="tr-TR" sz="5400" b="1" dirty="0" smtClean="0">
                <a:solidFill>
                  <a:srgbClr val="FF0000"/>
                </a:solidFill>
              </a:rPr>
              <a:t>Ödül verilecek</a:t>
            </a:r>
            <a:endParaRPr lang="tr-TR" sz="5400" b="1" dirty="0">
              <a:solidFill>
                <a:srgbClr val="FF0000"/>
              </a:solidFill>
            </a:endParaRPr>
          </a:p>
          <a:p>
            <a:r>
              <a:rPr lang="tr-TR" sz="5400" b="1" dirty="0">
                <a:solidFill>
                  <a:srgbClr val="FF0000"/>
                </a:solidFill>
              </a:rPr>
              <a:t>2</a:t>
            </a:r>
            <a:r>
              <a:rPr lang="tr-TR" sz="5400" b="1" dirty="0">
                <a:solidFill>
                  <a:srgbClr val="FF0000"/>
                </a:solidFill>
              </a:rPr>
              <a:t>. </a:t>
            </a:r>
            <a:r>
              <a:rPr lang="tr-TR" sz="5400" b="1" dirty="0" smtClean="0">
                <a:solidFill>
                  <a:srgbClr val="FF0000"/>
                </a:solidFill>
              </a:rPr>
              <a:t>Ye Ödül </a:t>
            </a:r>
            <a:r>
              <a:rPr lang="tr-TR" sz="5400" b="1" dirty="0">
                <a:solidFill>
                  <a:srgbClr val="FF0000"/>
                </a:solidFill>
              </a:rPr>
              <a:t>verilecek</a:t>
            </a:r>
          </a:p>
          <a:p>
            <a:r>
              <a:rPr lang="tr-TR" sz="5400" b="1" dirty="0" smtClean="0">
                <a:solidFill>
                  <a:srgbClr val="FF0000"/>
                </a:solidFill>
              </a:rPr>
              <a:t>3</a:t>
            </a:r>
            <a:r>
              <a:rPr lang="tr-TR" sz="5400" b="1" dirty="0">
                <a:solidFill>
                  <a:srgbClr val="FF0000"/>
                </a:solidFill>
              </a:rPr>
              <a:t>. </a:t>
            </a:r>
            <a:r>
              <a:rPr lang="tr-TR" sz="5400" b="1" dirty="0" smtClean="0">
                <a:solidFill>
                  <a:srgbClr val="FF0000"/>
                </a:solidFill>
              </a:rPr>
              <a:t>Ye </a:t>
            </a:r>
            <a:r>
              <a:rPr lang="tr-TR" sz="5400" b="1" dirty="0" smtClean="0">
                <a:solidFill>
                  <a:srgbClr val="FF0000"/>
                </a:solidFill>
              </a:rPr>
              <a:t>Ödül </a:t>
            </a:r>
            <a:r>
              <a:rPr lang="tr-TR" sz="5400" b="1" dirty="0">
                <a:solidFill>
                  <a:srgbClr val="FF0000"/>
                </a:solidFill>
              </a:rPr>
              <a:t>verilecek</a:t>
            </a:r>
          </a:p>
          <a:p>
            <a:r>
              <a:rPr lang="tr-TR" sz="5400" b="1" dirty="0" smtClean="0">
                <a:solidFill>
                  <a:srgbClr val="FF0000"/>
                </a:solidFill>
              </a:rPr>
              <a:t>  </a:t>
            </a:r>
            <a:endParaRPr lang="tr-TR" sz="5400" dirty="0">
              <a:solidFill>
                <a:srgbClr val="FF0000"/>
              </a:solidFill>
            </a:endParaRPr>
          </a:p>
          <a:p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3330080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51</Words>
  <Application>Microsoft Office PowerPoint</Application>
  <PresentationFormat>Özel</PresentationFormat>
  <Paragraphs>22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Brush Script MT</vt:lpstr>
      <vt:lpstr>Calibri</vt:lpstr>
      <vt:lpstr>Calibri Light</vt:lpstr>
      <vt:lpstr>Harlow Solid Italic</vt:lpstr>
      <vt:lpstr>Times New Roman</vt:lpstr>
      <vt:lpstr>Office Teması</vt:lpstr>
      <vt:lpstr>PowerPoint Sunusu</vt:lpstr>
    </vt:vector>
  </TitlesOfParts>
  <Company>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Microsoft hesabı</cp:lastModifiedBy>
  <cp:revision>14</cp:revision>
  <dcterms:created xsi:type="dcterms:W3CDTF">2021-12-27T08:17:57Z</dcterms:created>
  <dcterms:modified xsi:type="dcterms:W3CDTF">2022-02-18T10:31:51Z</dcterms:modified>
</cp:coreProperties>
</file>